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7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C7416B-E001-E645-8725-6DD72043EB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F18B-5F0C-D847-8C94-B5482674B8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290F18B-5F0C-D847-8C94-B5482674B8F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290F18B-5F0C-D847-8C94-B5482674B8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90F18B-5F0C-D847-8C94-B5482674B8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F18B-5F0C-D847-8C94-B5482674B8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290F18B-5F0C-D847-8C94-B5482674B8F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290F18B-5F0C-D847-8C94-B5482674B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90F18B-5F0C-D847-8C94-B5482674B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90F18B-5F0C-D847-8C94-B5482674B8F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290F18B-5F0C-D847-8C94-B5482674B8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30A8D7D-6B56-8A46-8866-7B0330AE8812}" type="datetimeFigureOut">
              <a:rPr lang="en-US" smtClean="0"/>
              <a:t>11/11/13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90F18B-5F0C-D847-8C94-B5482674B8F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otebook.lausd.net/portal/page?_pageid=33,142911&amp;_dad=pt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hyperlink" Target="http://dq.cde.ca.gov/dataquest/DropoutReporting/DrpGradeEth.aspx?cDistrictName=LOS%20ANGELES%20UNIFIED&amp;CDSCode=19647330000000&amp;Level=District&amp;TheReport=EthOnly&amp;ProgramName=All&amp;cYear=2010-11&amp;cAggSum=DTotGrade&amp;cGender=B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estchesterparents.org/downloads/where_have_the_seniors_gone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hyperlink" Target="http://www.bigpicture.org/about-u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Adriana Ramos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Addressing High School Dropout in LAUSD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LAUSD: The Broken District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API (Academic Performance)</a:t>
            </a:r>
          </a:p>
          <a:p>
            <a:r>
              <a:rPr lang="en-US" dirty="0" smtClean="0"/>
              <a:t>AYP (Adequate Yearly </a:t>
            </a:r>
            <a:r>
              <a:rPr lang="en-US" dirty="0" smtClean="0"/>
              <a:t>Progress)</a:t>
            </a:r>
          </a:p>
          <a:p>
            <a:r>
              <a:rPr lang="en-US" dirty="0" smtClean="0"/>
              <a:t>DARC (The </a:t>
            </a:r>
            <a:r>
              <a:rPr lang="en-US" dirty="0" smtClean="0"/>
              <a:t>District Accountability Report </a:t>
            </a:r>
            <a:r>
              <a:rPr lang="en-US" dirty="0" smtClean="0"/>
              <a:t>Card)</a:t>
            </a:r>
          </a:p>
          <a:p>
            <a:endParaRPr lang="en-US" dirty="0" smtClean="0"/>
          </a:p>
          <a:p>
            <a:r>
              <a:rPr lang="en-US" dirty="0" smtClean="0"/>
              <a:t>Dropout</a:t>
            </a:r>
          </a:p>
          <a:p>
            <a:pPr lvl="1"/>
            <a:r>
              <a:rPr lang="en-US" dirty="0" smtClean="0"/>
              <a:t>District 20.3% </a:t>
            </a:r>
          </a:p>
          <a:p>
            <a:endParaRPr lang="en-US" dirty="0" smtClean="0"/>
          </a:p>
          <a:p>
            <a:r>
              <a:rPr lang="en-US" sz="2162" dirty="0" smtClean="0"/>
              <a:t>Los Angeles Unified School District Website</a:t>
            </a:r>
          </a:p>
          <a:p>
            <a:pPr lvl="1"/>
            <a:r>
              <a:rPr lang="en-US" dirty="0" smtClean="0">
                <a:hlinkClick r:id="rId2"/>
              </a:rPr>
              <a:t>http://notebook.lausd.net/portal/page?_pageid=33,142911&amp;_dad=</a:t>
            </a:r>
            <a:r>
              <a:rPr lang="en-US" dirty="0" smtClean="0">
                <a:hlinkClick r:id="rId2"/>
              </a:rPr>
              <a:t>ptl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California </a:t>
            </a:r>
            <a:r>
              <a:rPr lang="en-US" dirty="0" smtClean="0"/>
              <a:t>Department of Education</a:t>
            </a:r>
            <a:br>
              <a:rPr lang="en-US" dirty="0" smtClean="0"/>
            </a:br>
            <a:r>
              <a:rPr lang="en-US" dirty="0" smtClean="0"/>
              <a:t>Data Reporting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7048"/>
            <a:ext cx="9144000" cy="41075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1752" y="5903893"/>
            <a:ext cx="8503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3"/>
              </a:rPr>
              <a:t>http://dq.cde.ca.gov/dataquest/DropoutReporting/DrpGradeEth.aspx?cDistrictName=LOS%20ANGELES%20UNIFIED&amp;CDSCode=19647330000000&amp;Level=District&amp;TheReport=EthOnly&amp;ProgramName=All&amp;cYear=2010-11&amp;cAggSum=DTotGrade&amp;cGender=B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C. Fremont 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2009: 1219 student decline </a:t>
            </a:r>
            <a:r>
              <a:rPr lang="en-US" dirty="0" smtClean="0"/>
              <a:t>per graduating </a:t>
            </a:r>
            <a:r>
              <a:rPr lang="en-US" dirty="0" smtClean="0"/>
              <a:t>class (69.2%)</a:t>
            </a:r>
          </a:p>
          <a:p>
            <a:pPr lvl="1"/>
            <a:r>
              <a:rPr lang="en-US" dirty="0" smtClean="0"/>
              <a:t>2001: 1806 student decline (79.74%)</a:t>
            </a:r>
          </a:p>
          <a:p>
            <a:r>
              <a:rPr lang="en-US" dirty="0" smtClean="0"/>
              <a:t>Reconstitution (shut down) in December 2009</a:t>
            </a:r>
          </a:p>
          <a:p>
            <a:pPr lvl="1"/>
            <a:r>
              <a:rPr lang="en-US" dirty="0" smtClean="0"/>
              <a:t>Reopened a few months later</a:t>
            </a:r>
            <a:endParaRPr lang="en-US" dirty="0" smtClean="0"/>
          </a:p>
          <a:p>
            <a:r>
              <a:rPr lang="en-US" dirty="0" smtClean="0"/>
              <a:t>Located near Downtown Los Angeles</a:t>
            </a:r>
          </a:p>
          <a:p>
            <a:r>
              <a:rPr lang="en-US" dirty="0" smtClean="0"/>
              <a:t>Large school (~5,000)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71272" y="6099048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http://www.westchesterparents.org/downloads/where_have_the_seniors_gone.pdf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Practices: Big Picture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421798" cy="4572000"/>
          </a:xfrm>
        </p:spPr>
        <p:txBody>
          <a:bodyPr/>
          <a:lstStyle/>
          <a:p>
            <a:r>
              <a:rPr lang="en-US" dirty="0" smtClean="0"/>
              <a:t>Non-profit</a:t>
            </a:r>
          </a:p>
          <a:p>
            <a:r>
              <a:rPr lang="en-US" dirty="0" smtClean="0"/>
              <a:t>Fundamental redesign of standard education</a:t>
            </a:r>
          </a:p>
          <a:p>
            <a:r>
              <a:rPr lang="en-US" dirty="0" smtClean="0"/>
              <a:t>Promote innovative, personalized learning environments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3550" y="1527048"/>
            <a:ext cx="3112602" cy="31190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49147" y="6099048"/>
            <a:ext cx="4025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http://www.bigpicture.org/about-us/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Practices: Big Picture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Funded by Bill and Melinda Gates </a:t>
            </a:r>
          </a:p>
          <a:p>
            <a:r>
              <a:rPr lang="en-US" dirty="0" smtClean="0"/>
              <a:t>96% success rate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52" y="3273232"/>
            <a:ext cx="7700422" cy="33333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8556" y="1279703"/>
            <a:ext cx="2407596" cy="310622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</a:p>
          <a:p>
            <a:pPr lvl="1"/>
            <a:r>
              <a:rPr lang="en-US" dirty="0" smtClean="0"/>
              <a:t>Establish peer mentoring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hange the atmosphere of the school community </a:t>
            </a:r>
          </a:p>
          <a:p>
            <a:r>
              <a:rPr lang="en-US" dirty="0" smtClean="0"/>
              <a:t>Relevance </a:t>
            </a:r>
          </a:p>
          <a:p>
            <a:pPr lvl="1"/>
            <a:r>
              <a:rPr lang="en-US" dirty="0" smtClean="0"/>
              <a:t>Require volunteer/research class</a:t>
            </a:r>
          </a:p>
          <a:p>
            <a:r>
              <a:rPr lang="en-US" dirty="0" smtClean="0"/>
              <a:t>Rigor</a:t>
            </a:r>
          </a:p>
          <a:p>
            <a:pPr lvl="1"/>
            <a:r>
              <a:rPr lang="en-US" dirty="0" smtClean="0"/>
              <a:t>Require completion of college/work</a:t>
            </a:r>
            <a:r>
              <a:rPr lang="en-US" dirty="0" smtClean="0"/>
              <a:t>-ready</a:t>
            </a:r>
            <a:r>
              <a:rPr lang="en-US" dirty="0" smtClean="0"/>
              <a:t> course to </a:t>
            </a:r>
            <a:r>
              <a:rPr lang="en-US" dirty="0" smtClean="0"/>
              <a:t>graduate from high </a:t>
            </a:r>
            <a:r>
              <a:rPr lang="en-US" dirty="0" smtClean="0"/>
              <a:t>school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ncourage students to fulfill A-G requirements </a:t>
            </a:r>
          </a:p>
          <a:p>
            <a:pPr lvl="1"/>
            <a:r>
              <a:rPr lang="en-US" dirty="0" smtClean="0"/>
              <a:t>Support low-performing students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Fremont High Enrollment </a:t>
            </a:r>
            <a:r>
              <a:rPr lang="en-US" dirty="0" smtClean="0"/>
              <a:t>Tracked by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74" y="987553"/>
            <a:ext cx="8983526" cy="569386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887C6E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186</TotalTime>
  <Words>276</Words>
  <Application>Microsoft Macintosh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Addressing High School Dropout in LAUSD</vt:lpstr>
      <vt:lpstr>LAUSD: The Broken District</vt:lpstr>
      <vt:lpstr> California Department of Education Data Reporting Office</vt:lpstr>
      <vt:lpstr>John C. Fremont High School</vt:lpstr>
      <vt:lpstr>Best Practices: Big Picture Learning</vt:lpstr>
      <vt:lpstr>Best Practices: Big Picture Learning</vt:lpstr>
      <vt:lpstr>Policy Proposal</vt:lpstr>
      <vt:lpstr>Fremont High Enrollment Tracked by Class</vt:lpstr>
    </vt:vector>
  </TitlesOfParts>
  <Company>Claremont Mckenna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High School Dropout in LAUSD</dc:title>
  <dc:creator>Adriana Ramos</dc:creator>
  <cp:lastModifiedBy>Adriana Ramos</cp:lastModifiedBy>
  <cp:revision>4</cp:revision>
  <dcterms:created xsi:type="dcterms:W3CDTF">2013-11-11T17:19:46Z</dcterms:created>
  <dcterms:modified xsi:type="dcterms:W3CDTF">2013-11-11T20:26:41Z</dcterms:modified>
</cp:coreProperties>
</file>